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0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30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62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71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7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83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95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31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51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83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49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5DD3F-0991-41CE-9A56-7DFB2F582FB6}" type="datetimeFigureOut">
              <a:rPr lang="zh-TW" altLang="en-US" smtClean="0"/>
              <a:t>2011/6/29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9212-9BAB-4226-8916-577F7FDD6B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1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76250" y="1223963"/>
          <a:ext cx="5832475" cy="70199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3807"/>
                <a:gridCol w="1976855"/>
                <a:gridCol w="3261813"/>
              </a:tblGrid>
              <a:tr h="467995"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序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時間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表演者團體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16:00-16:45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GO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CHIC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16:45-16:50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16:50-17:35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拷秋勤樂團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17:35-17:40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17:40-18:25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白目樂團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18:25-18:30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18:30-19:20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夾子電動大樂隊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19:20-19:25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19:25-20:15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亂彈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20:15-20:20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11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20:20-21:15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董事長樂團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21:15-21:20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13</a:t>
                      </a: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21:20-22:00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MC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HOTDOG</a:t>
                      </a: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7995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14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22:00-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煙火璀璨施放</a:t>
                      </a:r>
                      <a:endParaRPr lang="en-US" altLang="zh-TW" sz="15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1" marR="9144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500" name="文字方塊 2"/>
          <p:cNvSpPr txBox="1">
            <a:spLocks noChangeArrowheads="1"/>
          </p:cNvSpPr>
          <p:nvPr/>
        </p:nvSpPr>
        <p:spPr bwMode="auto">
          <a:xfrm>
            <a:off x="404813" y="515938"/>
            <a:ext cx="66246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          7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日台客搖滾喜相逢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臺灣之夜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)RunDown</a:t>
            </a:r>
          </a:p>
          <a:p>
            <a:pPr eaLnBrk="1" hangingPunct="1"/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113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20713" y="1331913"/>
          <a:ext cx="5761037" cy="69850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7519"/>
                <a:gridCol w="1951321"/>
                <a:gridCol w="3252197"/>
              </a:tblGrid>
              <a:tr h="465667"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序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時間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表演團體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16:00-16:50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err="1" smtClean="0">
                          <a:latin typeface="微軟正黑體" pitchFamily="34" charset="-120"/>
                          <a:ea typeface="微軟正黑體" pitchFamily="34" charset="-120"/>
                        </a:rPr>
                        <a:t>ManHanD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馬來西亞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16:50-16:55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16:55-17:45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輕鬆玩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台灣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17:45-17:50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17:50-18:40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臭皮匠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新加坡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18:40-18:45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18:45-19:35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刃記樂團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澳門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19:35-19:40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19:40-20:30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Supper Moment(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香港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20:30-20:35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11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20:35-21:25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痛仰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大陸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21:25-21:30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13</a:t>
                      </a:r>
                      <a:endParaRPr lang="zh-TW" altLang="en-US" sz="1800" dirty="0"/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21:30-22:00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盧廣仲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台灣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566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14</a:t>
                      </a:r>
                      <a:endParaRPr lang="zh-TW" altLang="en-US" sz="1800" dirty="0"/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22:00-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煙火璀璨施放</a:t>
                      </a:r>
                      <a:endParaRPr lang="en-US" altLang="zh-TW" sz="15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8" marR="91458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96" name="文字方塊 2"/>
          <p:cNvSpPr txBox="1">
            <a:spLocks noChangeArrowheads="1"/>
          </p:cNvSpPr>
          <p:nvPr/>
        </p:nvSpPr>
        <p:spPr bwMode="auto">
          <a:xfrm>
            <a:off x="-171450" y="468313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                 7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日華人搖滾按個讚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華人之夜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)RUNDOWN</a:t>
            </a:r>
          </a:p>
          <a:p>
            <a:pPr eaLnBrk="1" hangingPunct="1"/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                                            </a:t>
            </a:r>
            <a:endParaRPr lang="zh-TW" altLang="en-US" sz="2000" b="1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0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813" y="1116013"/>
          <a:ext cx="5976937" cy="72008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4817"/>
                <a:gridCol w="2024446"/>
                <a:gridCol w="3277674"/>
              </a:tblGrid>
              <a:tr h="423582"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序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時間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表演團體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15:00-15:45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MATZKA(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雷鬼搖滾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15:50-15:55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15:55-16:45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旺福樂團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童趣搖滾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smtClean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16:45-16:50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16:50-17:40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表兒樂團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龐克搖滾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17:40-17:45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17:45-18:35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紀曉君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原住民歌謠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18:35-18:40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18:40-19:30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神棍樂團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乩童搖滾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19:30:19:35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11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19:35-20:25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強辯樂團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流行搖滾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smtClean="0"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20:25-20:30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13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20:30-21:20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1976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英式搖滾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smtClean="0">
                          <a:latin typeface="微軟正黑體" pitchFamily="34" charset="-120"/>
                          <a:ea typeface="微軟正黑體" pitchFamily="34" charset="-120"/>
                        </a:rPr>
                        <a:t>14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21:20-21:25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21:25-22:00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陳綺貞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民謠搖滾</a:t>
                      </a:r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23582"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22:00-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煙火璀璨施放</a:t>
                      </a:r>
                      <a:endParaRPr lang="zh-TW" altLang="en-US" sz="1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6" marR="91446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700" name="文字方塊 2"/>
          <p:cNvSpPr txBox="1">
            <a:spLocks noChangeArrowheads="1"/>
          </p:cNvSpPr>
          <p:nvPr/>
        </p:nvSpPr>
        <p:spPr bwMode="auto">
          <a:xfrm>
            <a:off x="1628775" y="407988"/>
            <a:ext cx="4321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日海洋搖滾海產攤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海祭之夜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eaLnBrk="1" hangingPunct="1"/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245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字方塊 5"/>
          <p:cNvSpPr txBox="1">
            <a:spLocks noChangeArrowheads="1"/>
          </p:cNvSpPr>
          <p:nvPr/>
        </p:nvSpPr>
        <p:spPr bwMode="auto">
          <a:xfrm>
            <a:off x="954088" y="179388"/>
            <a:ext cx="557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日海洋獨立音樂大賞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RUNDOWN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2000" b="1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813" y="611188"/>
          <a:ext cx="6192837" cy="7832734"/>
        </p:xfrm>
        <a:graphic>
          <a:graphicData uri="http://schemas.openxmlformats.org/drawingml/2006/table">
            <a:tbl>
              <a:tblPr/>
              <a:tblGrid>
                <a:gridCol w="360040"/>
                <a:gridCol w="1296185"/>
                <a:gridCol w="3312177"/>
                <a:gridCol w="1224435"/>
              </a:tblGrid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序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時</a:t>
                      </a:r>
                      <a:r>
                        <a:rPr lang="en-US" alt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 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間</a:t>
                      </a:r>
                      <a:endParaRPr lang="zh-TW" sz="1400" kern="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表</a:t>
                      </a:r>
                      <a:r>
                        <a:rPr lang="en-US" alt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演</a:t>
                      </a:r>
                      <a:r>
                        <a:rPr lang="en-US" alt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</a:t>
                      </a:r>
                      <a:r>
                        <a:rPr lang="zh-TW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者</a:t>
                      </a:r>
                      <a:endParaRPr lang="zh-TW" sz="1400" kern="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時長</a:t>
                      </a:r>
                      <a:endParaRPr lang="zh-TW" sz="1400" kern="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15:00-15:05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     </a:t>
                      </a:r>
                      <a:r>
                        <a:rPr lang="zh-TW" altLang="en-US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主持人開場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15:05-15: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2010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海洋之星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-BERIGHT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-15:3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endParaRPr lang="en-US" sz="1400" kern="100" dirty="0" smtClean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15:3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謎團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15:55-16:00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16:0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-16: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 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樂團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16:25-16:30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8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16:3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</a:t>
                      </a:r>
                      <a:r>
                        <a:rPr lang="zh-TW" alt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太妃堂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9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16:55-17:00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17:0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-17: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</a:t>
                      </a:r>
                      <a:r>
                        <a:rPr lang="zh-TW" alt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曹震豪</a:t>
                      </a:r>
                      <a:r>
                        <a:rPr lang="en-US" altLang="zh-TW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+&amp;</a:t>
                      </a:r>
                      <a:r>
                        <a:rPr lang="en-US" altLang="zh-TW" sz="1400" kern="100" baseline="0" dirty="0" err="1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JoyBand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17: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-17:3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17:3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 陳以秀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&amp;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晨裡樂團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-18:0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18:0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-18: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2010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評審團大獎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固定客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&amp;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沉默之音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18: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-18: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18: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 野東西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17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18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 </a:t>
                      </a:r>
                      <a:r>
                        <a:rPr lang="en-US" altLang="zh-TW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Wave Light </a:t>
                      </a:r>
                      <a:r>
                        <a:rPr lang="zh-TW" alt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波光折返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19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19: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 </a:t>
                      </a:r>
                      <a:r>
                        <a:rPr lang="en-US" altLang="zh-TW" sz="1400" kern="100" dirty="0" err="1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SlIMO</a:t>
                      </a:r>
                      <a:r>
                        <a:rPr lang="en-US" altLang="zh-TW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</a:t>
                      </a:r>
                      <a:r>
                        <a:rPr lang="zh-TW" alt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黏菌樂團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21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22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 丁丁與西西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23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24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-21: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</a:t>
                      </a:r>
                      <a:r>
                        <a:rPr lang="en-US" altLang="zh-TW" sz="1400" kern="100" baseline="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</a:t>
                      </a:r>
                      <a:r>
                        <a:rPr lang="en-US" altLang="zh-TW" sz="1400" kern="100" baseline="0" dirty="0" err="1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WoodyWoody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21:15-21:20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主持人串場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樂團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Setting)</a:t>
                      </a: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3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26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21: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-21: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2010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獨立音樂大賞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皇后皮箱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20’</a:t>
                      </a: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評審時間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27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21: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40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-21:5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新北市市長頒獎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35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28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21:5</a:t>
                      </a: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</a:t>
                      </a: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-22:00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冠軍團安可表演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5’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1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29</a:t>
                      </a:r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22:00-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   煙火璀璨施放</a:t>
                      </a: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n-US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59093" marR="59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2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77838" y="1042988"/>
          <a:ext cx="5975350" cy="7345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0014"/>
                <a:gridCol w="1960725"/>
                <a:gridCol w="3454611"/>
              </a:tblGrid>
              <a:tr h="432080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序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時間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表演團體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15:00-15:45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Good 4 Nothing(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日本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15:45-15:50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15:50-16:35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ELOISE(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韓國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16:35-16:40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16:40-17:30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Van Coke </a:t>
                      </a:r>
                      <a:r>
                        <a:rPr lang="en-US" altLang="zh-TW" sz="1600" dirty="0" err="1" smtClean="0">
                          <a:latin typeface="微軟正黑體" pitchFamily="34" charset="-120"/>
                          <a:ea typeface="微軟正黑體" pitchFamily="34" charset="-120"/>
                        </a:rPr>
                        <a:t>Kartel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非洲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17:30-17:35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17:35-18:25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VAN SHE(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澳洲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 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18:25-18:30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18:30-19:20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Silverstein(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加拿大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19:20-19:25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11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19:25-20:10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The Inspector </a:t>
                      </a:r>
                      <a:r>
                        <a:rPr lang="en-US" altLang="zh-TW" sz="1600" dirty="0" err="1" smtClean="0">
                          <a:latin typeface="微軟正黑體" pitchFamily="34" charset="-120"/>
                          <a:ea typeface="微軟正黑體" pitchFamily="34" charset="-120"/>
                        </a:rPr>
                        <a:t>Cluzo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法國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20:10-20:15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13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20:15-21:05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KYTE(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英國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14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21:05-21:10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主持人串場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樂團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Setting)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15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21:10-22:00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latin typeface="微軟正黑體" pitchFamily="34" charset="-120"/>
                          <a:ea typeface="微軟正黑體" pitchFamily="34" charset="-120"/>
                        </a:rPr>
                        <a:t>SodaGreen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蘇打綠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臺灣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208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16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22:00-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煙火璀璨施放</a:t>
                      </a:r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940" name="文字方塊 2"/>
          <p:cNvSpPr txBox="1">
            <a:spLocks noChangeArrowheads="1"/>
          </p:cNvSpPr>
          <p:nvPr/>
        </p:nvSpPr>
        <p:spPr bwMode="auto">
          <a:xfrm>
            <a:off x="981075" y="323850"/>
            <a:ext cx="561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日搖滾飛越五大洲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</a:rPr>
              <a:t>國際之夜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</a:rPr>
              <a:t>)RUNDOWN</a:t>
            </a:r>
            <a:endParaRPr lang="zh-TW" altLang="en-US" sz="2000" b="1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7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855</Words>
  <Application>Microsoft Office PowerPoint</Application>
  <PresentationFormat>如螢幕大小 (4:3)</PresentationFormat>
  <Paragraphs>319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scc</dc:creator>
  <cp:lastModifiedBy>scc</cp:lastModifiedBy>
  <cp:revision>1</cp:revision>
  <dcterms:created xsi:type="dcterms:W3CDTF">2011-06-29T08:28:16Z</dcterms:created>
  <dcterms:modified xsi:type="dcterms:W3CDTF">2011-06-29T08:30:02Z</dcterms:modified>
</cp:coreProperties>
</file>